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Word Problems on Linear Equations in Two Variables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Class 10 Mathematics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Stationery Shop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A student bought 3 notebooks and 2 pens for ₹94.</a:t>
            </a:r>
          </a:p>
          <a:p>
            <a:pPr algn="l">
              <a:defRPr sz="1584"/>
            </a:pPr>
            <a:r>
              <a:t>Another student bought 2 notebooks and 5 pens for ₹91.</a:t>
            </a:r>
          </a:p>
          <a:p>
            <a:pPr algn="l">
              <a:defRPr sz="1584"/>
            </a:pPr>
            <a:r>
              <a:t>Find the cost of one notebook and one pen.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Movie Tickets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The cost of 4 child tickets and 3 adult tickets is ₹690.</a:t>
            </a:r>
          </a:p>
          <a:p>
            <a:pPr algn="l">
              <a:defRPr sz="1584"/>
            </a:pPr>
            <a:r>
              <a:t>The cost of 2 child tickets and 5 adult tickets is ₹710.</a:t>
            </a:r>
          </a:p>
          <a:p>
            <a:pPr algn="l">
              <a:defRPr sz="1584"/>
            </a:pPr>
            <a:r>
              <a:t>Find the cost of one child ticket and one adult ticket.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Fruits Purchase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A shopkeeper sold 5 apples and 3 oranges for ₹210.</a:t>
            </a:r>
          </a:p>
          <a:p>
            <a:pPr algn="l">
              <a:defRPr sz="1584"/>
            </a:pPr>
            <a:r>
              <a:t>Another customer bought 3 apples and 5 oranges for ₹190.</a:t>
            </a:r>
          </a:p>
          <a:p>
            <a:pPr algn="l">
              <a:defRPr sz="1584"/>
            </a:pPr>
            <a:r>
              <a:t>Find the cost of one apple and one orange.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Classroom Benches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6 single benches and 4 double benches can seat 22 students.</a:t>
            </a:r>
          </a:p>
          <a:p>
            <a:pPr algn="l">
              <a:defRPr sz="1584"/>
            </a:pPr>
            <a:r>
              <a:t>4 single benches and 5 double benches can seat 23 students.</a:t>
            </a:r>
          </a:p>
          <a:p>
            <a:pPr algn="l">
              <a:defRPr sz="1584"/>
            </a:pPr>
            <a:r>
              <a:t>Find the seating capacity of each type of bench.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Taxi Fare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For a journey of 10 km, the fare is ₹180.</a:t>
            </a:r>
          </a:p>
          <a:p>
            <a:pPr algn="l">
              <a:defRPr sz="1584"/>
            </a:pPr>
            <a:r>
              <a:t>For a journey of 15 km, the fare is ₹255.</a:t>
            </a:r>
          </a:p>
          <a:p>
            <a:pPr algn="l">
              <a:defRPr sz="1584"/>
            </a:pPr>
            <a:r>
              <a:t>Find the fixed charge and the charge per kilometre.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Ages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The sum of the ages of a father and son is 50 years.</a:t>
            </a:r>
          </a:p>
          <a:p>
            <a:pPr algn="l">
              <a:defRPr sz="1584"/>
            </a:pPr>
            <a:r>
              <a:t>Five years ago, the father was 7 times as old as the son.</a:t>
            </a:r>
          </a:p>
          <a:p>
            <a:pPr algn="l">
              <a:defRPr sz="1584"/>
            </a:pPr>
            <a:r>
              <a:t>Find their present ages.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School Canteen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Two burgers and three juice bottles cost ₹240.</a:t>
            </a:r>
          </a:p>
          <a:p>
            <a:pPr algn="l">
              <a:defRPr sz="1584"/>
            </a:pPr>
            <a:r>
              <a:t>Three burgers and two juice bottles cost ₹260.</a:t>
            </a:r>
          </a:p>
          <a:p>
            <a:pPr algn="l">
              <a:defRPr sz="1584"/>
            </a:pPr>
            <a:r>
              <a:t>Find the price of one burger and one juice bottle.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Pens and Pencils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A box contains pens and pencils totaling 40 items.</a:t>
            </a:r>
          </a:p>
          <a:p>
            <a:pPr algn="l">
              <a:defRPr sz="1584"/>
            </a:pPr>
            <a:r>
              <a:t>The number of pens is 8 more than the number of pencils.</a:t>
            </a:r>
          </a:p>
          <a:p>
            <a:pPr algn="l">
              <a:defRPr sz="1584"/>
            </a:pPr>
            <a:r>
              <a:t>Find the number of pens and pencils.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9. Train Journey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The sum of the speeds of two trains is 140 km/h.</a:t>
            </a:r>
          </a:p>
          <a:p>
            <a:pPr algn="l">
              <a:defRPr sz="1584"/>
            </a:pPr>
            <a:r>
              <a:t>One train is 20 km/h faster than the other.</a:t>
            </a:r>
          </a:p>
          <a:p>
            <a:pPr algn="l">
              <a:defRPr sz="1584"/>
            </a:pPr>
            <a:r>
              <a:t>Find their speeds.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10. Geometry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The perimeter of a rectangle is 50 cm.</a:t>
            </a:r>
          </a:p>
          <a:p>
            <a:pPr algn="l">
              <a:defRPr sz="1584"/>
            </a:pPr>
            <a:r>
              <a:t>Its length is 5 cm more than twice its breadth.</a:t>
            </a:r>
          </a:p>
          <a:p>
            <a:pPr algn="l">
              <a:defRPr sz="1584"/>
            </a:pPr>
            <a:r>
              <a:t>Find the dimensions of the rectangle.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11. Savings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Rahul and Aman together have ₹1800.</a:t>
            </a:r>
          </a:p>
          <a:p>
            <a:pPr algn="l">
              <a:defRPr sz="1584"/>
            </a:pPr>
            <a:r>
              <a:t>Rahul has ₹200 more than Aman.</a:t>
            </a:r>
          </a:p>
          <a:p>
            <a:pPr algn="l">
              <a:defRPr sz="1584"/>
            </a:pPr>
            <a:r>
              <a:t>Find the amount each one has.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12. Mobile Recharge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2 GB data packs and 3 talk-time packs cost ₹380.</a:t>
            </a:r>
          </a:p>
          <a:p>
            <a:pPr algn="l">
              <a:defRPr sz="1584"/>
            </a:pPr>
            <a:r>
              <a:t>4 GB data packs and 1 talk-time pack cost ₹420.</a:t>
            </a:r>
          </a:p>
          <a:p>
            <a:pPr algn="l">
              <a:defRPr sz="1584"/>
            </a:pPr>
            <a:r>
              <a:t>Find the cost of one data pack and one talk-time pack.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13. Animal Farm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A farm has hens and goats.</a:t>
            </a:r>
          </a:p>
          <a:p>
            <a:pPr algn="l">
              <a:defRPr sz="1584"/>
            </a:pPr>
            <a:r>
              <a:t>Altogether there are 40 heads and 100 legs.</a:t>
            </a:r>
          </a:p>
          <a:p>
            <a:pPr algn="l">
              <a:defRPr sz="1584"/>
            </a:pPr>
            <a:r>
              <a:t>Find the number of hens and goats.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14. Shopping Mall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2 shirts and 3 T-shirts cost ₹1800.</a:t>
            </a:r>
          </a:p>
          <a:p>
            <a:pPr algn="l">
              <a:defRPr sz="1584"/>
            </a:pPr>
            <a:r>
              <a:t>4 shirts and 2 T-shirts cost ₹2600.</a:t>
            </a:r>
          </a:p>
          <a:p>
            <a:pPr algn="l">
              <a:defRPr sz="1584"/>
            </a:pPr>
            <a:r>
              <a:t>Find the cost of one shirt and one T-shirt.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15. Coins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 sz="1584"/>
            </a:pPr>
            <a:r>
              <a:t>A box contains ₹1 coins and ₹2 coins.</a:t>
            </a:r>
          </a:p>
          <a:p>
            <a:pPr algn="l">
              <a:defRPr sz="1584"/>
            </a:pPr>
            <a:r>
              <a:t>The total number of coins is 50 and the total value is ₹80.</a:t>
            </a:r>
          </a:p>
          <a:p>
            <a:pPr algn="l">
              <a:defRPr sz="1584"/>
            </a:pPr>
            <a:r>
              <a:t>Find the number of each type of coin.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1828800"/>
            <a:ext cx="4572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Practice these problems to master linear equations!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